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10" r:id="rId2"/>
    <p:sldId id="621" r:id="rId3"/>
    <p:sldId id="622" r:id="rId4"/>
    <p:sldId id="62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00FF"/>
    <a:srgbClr val="FF4593"/>
    <a:srgbClr val="ABFF1F"/>
    <a:srgbClr val="D9FF06"/>
    <a:srgbClr val="FFF201"/>
    <a:srgbClr val="FF25C3"/>
    <a:srgbClr val="FF626C"/>
    <a:srgbClr val="FF9433"/>
    <a:srgbClr val="FFC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266" autoAdjust="0"/>
  </p:normalViewPr>
  <p:slideViewPr>
    <p:cSldViewPr snapToGrid="0">
      <p:cViewPr varScale="1">
        <p:scale>
          <a:sx n="114" d="100"/>
          <a:sy n="114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472539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472539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472539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472539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676572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676572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676572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676572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2730245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2730244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2730245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2730245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3934277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3934278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3934277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3934278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577956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577956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577956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577956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24650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24650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24650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24650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7982847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7982846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7982847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798284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449786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449787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449786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44978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5708011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5708010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5708011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5708011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6936307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6936307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6936307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6936307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392686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392686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392686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392686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620982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620983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620982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620983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44713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447132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44713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447133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56832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568324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56832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568324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2897708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2897708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2897708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2897708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018899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018899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018899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018899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4484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77643" y="1701201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6553571" y="1685813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77360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6532273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7877" y="150965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11270" y="150965"/>
            <a:ext cx="5259948" cy="20469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11271" y="2197952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7877" y="2181242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2814798"/>
            <a:ext cx="5250721" cy="204698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4861785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Neg. Coupling DC</a:t>
            </a:r>
          </a:p>
        </p:txBody>
      </p:sp>
      <p:pic>
        <p:nvPicPr>
          <p:cNvPr id="7" name="Grafik 6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2811498"/>
            <a:ext cx="5250721" cy="20318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4841775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Neg. Coupling Fundamental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42DDC2-2EC5-8F05-8FF5-CD3A28C3AB83}"/>
              </a:ext>
            </a:extLst>
          </p:cNvPr>
          <p:cNvSpPr/>
          <p:nvPr/>
        </p:nvSpPr>
        <p:spPr>
          <a:xfrm>
            <a:off x="9472016" y="5544466"/>
            <a:ext cx="1316582" cy="35097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D56633D-5A34-1003-833B-CA2BF1E4BDDC}"/>
              </a:ext>
            </a:extLst>
          </p:cNvPr>
          <p:cNvGrpSpPr/>
          <p:nvPr/>
        </p:nvGrpSpPr>
        <p:grpSpPr>
          <a:xfrm flipH="1">
            <a:off x="9547312" y="5330165"/>
            <a:ext cx="468902" cy="782838"/>
            <a:chOff x="9547312" y="5330165"/>
            <a:chExt cx="468902" cy="782838"/>
          </a:xfrm>
        </p:grpSpPr>
        <p:sp>
          <p:nvSpPr>
            <p:cNvPr id="10" name="Parallelogramm 9">
              <a:extLst>
                <a:ext uri="{FF2B5EF4-FFF2-40B4-BE49-F238E27FC236}">
                  <a16:creationId xmlns:a16="http://schemas.microsoft.com/office/drawing/2014/main" id="{FA279E3B-43D5-E995-11CA-8C40F264DFCF}"/>
                </a:ext>
              </a:extLst>
            </p:cNvPr>
            <p:cNvSpPr/>
            <p:nvPr/>
          </p:nvSpPr>
          <p:spPr>
            <a:xfrm flipH="1">
              <a:off x="9639903" y="5408273"/>
              <a:ext cx="277245" cy="623303"/>
            </a:xfrm>
            <a:prstGeom prst="parallelogram">
              <a:avLst>
                <a:gd name="adj" fmla="val 5997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C5AE04-41C6-C7D4-88FC-5907BA67620D}"/>
                </a:ext>
              </a:extLst>
            </p:cNvPr>
            <p:cNvSpPr/>
            <p:nvPr/>
          </p:nvSpPr>
          <p:spPr>
            <a:xfrm>
              <a:off x="9547312" y="5330165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9F03EF-1748-E849-D024-189477E30DB6}"/>
                </a:ext>
              </a:extLst>
            </p:cNvPr>
            <p:cNvSpPr/>
            <p:nvPr/>
          </p:nvSpPr>
          <p:spPr>
            <a:xfrm>
              <a:off x="9738968" y="6008228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7F573B-5D58-6D4A-CAE6-F3DF817EE3FE}"/>
              </a:ext>
            </a:extLst>
          </p:cNvPr>
          <p:cNvGrpSpPr/>
          <p:nvPr/>
        </p:nvGrpSpPr>
        <p:grpSpPr>
          <a:xfrm>
            <a:off x="2483184" y="-37044"/>
            <a:ext cx="8865352" cy="1190204"/>
            <a:chOff x="3138510" y="2672645"/>
            <a:chExt cx="8865352" cy="1190204"/>
          </a:xfrm>
        </p:grpSpPr>
        <p:pic>
          <p:nvPicPr>
            <p:cNvPr id="8" name="Graphic 23">
              <a:extLst>
                <a:ext uri="{FF2B5EF4-FFF2-40B4-BE49-F238E27FC236}">
                  <a16:creationId xmlns:a16="http://schemas.microsoft.com/office/drawing/2014/main" id="{EE305270-615B-9F13-EA6B-C642DD2B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8510" y="2672645"/>
              <a:ext cx="8865352" cy="119020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BB64A9C-DAE0-38B6-AFC6-8B62DE70A516}"/>
                </a:ext>
              </a:extLst>
            </p:cNvPr>
            <p:cNvSpPr/>
            <p:nvPr/>
          </p:nvSpPr>
          <p:spPr>
            <a:xfrm>
              <a:off x="5335781" y="2690449"/>
              <a:ext cx="6668081" cy="1109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A632AA8-8BBF-B4B9-2D8E-09F1DDC87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86" y="343549"/>
            <a:ext cx="1905958" cy="946496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8BAE12E-7D0A-091E-FC4F-513C04117D8E}"/>
              </a:ext>
            </a:extLst>
          </p:cNvPr>
          <p:cNvSpPr/>
          <p:nvPr/>
        </p:nvSpPr>
        <p:spPr>
          <a:xfrm>
            <a:off x="229354" y="341886"/>
            <a:ext cx="1575352" cy="470519"/>
          </a:xfrm>
          <a:custGeom>
            <a:avLst/>
            <a:gdLst>
              <a:gd name="connsiteX0" fmla="*/ 0 w 1575352"/>
              <a:gd name="connsiteY0" fmla="*/ 296585 h 470519"/>
              <a:gd name="connsiteX1" fmla="*/ 303144 w 1575352"/>
              <a:gd name="connsiteY1" fmla="*/ 8350 h 470519"/>
              <a:gd name="connsiteX2" fmla="*/ 1192696 w 1575352"/>
              <a:gd name="connsiteY2" fmla="*/ 112711 h 470519"/>
              <a:gd name="connsiteX3" fmla="*/ 1575352 w 1575352"/>
              <a:gd name="connsiteY3" fmla="*/ 470519 h 47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352" h="470519">
                <a:moveTo>
                  <a:pt x="0" y="296585"/>
                </a:moveTo>
                <a:cubicBezTo>
                  <a:pt x="52180" y="167790"/>
                  <a:pt x="104361" y="38996"/>
                  <a:pt x="303144" y="8350"/>
                </a:cubicBezTo>
                <a:cubicBezTo>
                  <a:pt x="501927" y="-22296"/>
                  <a:pt x="980661" y="35683"/>
                  <a:pt x="1192696" y="112711"/>
                </a:cubicBezTo>
                <a:cubicBezTo>
                  <a:pt x="1404731" y="189739"/>
                  <a:pt x="1490041" y="330129"/>
                  <a:pt x="1575352" y="470519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B35E04-4302-B8D8-A16B-65C378D066A0}"/>
              </a:ext>
            </a:extLst>
          </p:cNvPr>
          <p:cNvSpPr/>
          <p:nvPr/>
        </p:nvSpPr>
        <p:spPr>
          <a:xfrm>
            <a:off x="244263" y="991310"/>
            <a:ext cx="1570382" cy="318921"/>
          </a:xfrm>
          <a:custGeom>
            <a:avLst/>
            <a:gdLst>
              <a:gd name="connsiteX0" fmla="*/ 0 w 1570382"/>
              <a:gd name="connsiteY0" fmla="*/ 173934 h 318921"/>
              <a:gd name="connsiteX1" fmla="*/ 790161 w 1570382"/>
              <a:gd name="connsiteY1" fmla="*/ 313082 h 318921"/>
              <a:gd name="connsiteX2" fmla="*/ 1570382 w 1570382"/>
              <a:gd name="connsiteY2" fmla="*/ 0 h 3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382" h="318921">
                <a:moveTo>
                  <a:pt x="0" y="173934"/>
                </a:moveTo>
                <a:cubicBezTo>
                  <a:pt x="264215" y="258002"/>
                  <a:pt x="528431" y="342071"/>
                  <a:pt x="790161" y="313082"/>
                </a:cubicBezTo>
                <a:cubicBezTo>
                  <a:pt x="1051891" y="284093"/>
                  <a:pt x="1311136" y="142046"/>
                  <a:pt x="1570382" y="0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feld 8">
            <a:extLst>
              <a:ext uri="{FF2B5EF4-FFF2-40B4-BE49-F238E27FC236}">
                <a16:creationId xmlns:a16="http://schemas.microsoft.com/office/drawing/2014/main" id="{EAA899EA-31DE-DB69-35CC-BA9D6CE4B9CB}"/>
              </a:ext>
            </a:extLst>
          </p:cNvPr>
          <p:cNvSpPr txBox="1"/>
          <p:nvPr/>
        </p:nvSpPr>
        <p:spPr>
          <a:xfrm>
            <a:off x="1426735" y="269368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82EC0255-0948-C165-C475-8477BE90421A}"/>
              </a:ext>
            </a:extLst>
          </p:cNvPr>
          <p:cNvSpPr txBox="1"/>
          <p:nvPr/>
        </p:nvSpPr>
        <p:spPr>
          <a:xfrm>
            <a:off x="1380937" y="1072681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238DB196-52FD-E1D3-C998-8FB85EBDD90B}"/>
              </a:ext>
            </a:extLst>
          </p:cNvPr>
          <p:cNvCxnSpPr>
            <a:cxnSpLocks/>
          </p:cNvCxnSpPr>
          <p:nvPr/>
        </p:nvCxnSpPr>
        <p:spPr>
          <a:xfrm>
            <a:off x="339197" y="727478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8">
            <a:extLst>
              <a:ext uri="{FF2B5EF4-FFF2-40B4-BE49-F238E27FC236}">
                <a16:creationId xmlns:a16="http://schemas.microsoft.com/office/drawing/2014/main" id="{43F160E3-F5EB-81CA-10BE-13A37D4703EC}"/>
              </a:ext>
            </a:extLst>
          </p:cNvPr>
          <p:cNvSpPr txBox="1"/>
          <p:nvPr/>
        </p:nvSpPr>
        <p:spPr>
          <a:xfrm>
            <a:off x="-44776" y="577146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7E6BE357-0C8C-D4F8-D7FF-482B3665823F}"/>
              </a:ext>
            </a:extLst>
          </p:cNvPr>
          <p:cNvCxnSpPr>
            <a:cxnSpLocks/>
          </p:cNvCxnSpPr>
          <p:nvPr/>
        </p:nvCxnSpPr>
        <p:spPr>
          <a:xfrm>
            <a:off x="331433" y="107419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8">
            <a:extLst>
              <a:ext uri="{FF2B5EF4-FFF2-40B4-BE49-F238E27FC236}">
                <a16:creationId xmlns:a16="http://schemas.microsoft.com/office/drawing/2014/main" id="{DCE8C7E1-350F-84E2-FC44-966FE05033FA}"/>
              </a:ext>
            </a:extLst>
          </p:cNvPr>
          <p:cNvSpPr txBox="1"/>
          <p:nvPr/>
        </p:nvSpPr>
        <p:spPr>
          <a:xfrm>
            <a:off x="-38665" y="913487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CB15C5C-8A66-F79E-0A42-D05414BED3B0}"/>
              </a:ext>
            </a:extLst>
          </p:cNvPr>
          <p:cNvSpPr/>
          <p:nvPr/>
        </p:nvSpPr>
        <p:spPr>
          <a:xfrm rot="526914">
            <a:off x="2403521" y="575731"/>
            <a:ext cx="57742" cy="670560"/>
          </a:xfrm>
          <a:custGeom>
            <a:avLst/>
            <a:gdLst>
              <a:gd name="connsiteX0" fmla="*/ 142333 w 142333"/>
              <a:gd name="connsiteY0" fmla="*/ 0 h 670560"/>
              <a:gd name="connsiteX1" fmla="*/ 93 w 142333"/>
              <a:gd name="connsiteY1" fmla="*/ 311573 h 670560"/>
              <a:gd name="connsiteX2" fmla="*/ 122013 w 142333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33" h="670560">
                <a:moveTo>
                  <a:pt x="142333" y="0"/>
                </a:moveTo>
                <a:cubicBezTo>
                  <a:pt x="72906" y="99906"/>
                  <a:pt x="3480" y="199813"/>
                  <a:pt x="93" y="311573"/>
                </a:cubicBezTo>
                <a:cubicBezTo>
                  <a:pt x="-3294" y="423333"/>
                  <a:pt x="85888" y="585893"/>
                  <a:pt x="122013" y="67056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247E760-B6F0-09CE-13D8-2B58D882988F}"/>
              </a:ext>
            </a:extLst>
          </p:cNvPr>
          <p:cNvCxnSpPr/>
          <p:nvPr/>
        </p:nvCxnSpPr>
        <p:spPr>
          <a:xfrm>
            <a:off x="2539205" y="894080"/>
            <a:ext cx="0" cy="352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C36F658-1888-0CF6-B25C-E652F13664C1}"/>
              </a:ext>
            </a:extLst>
          </p:cNvPr>
          <p:cNvCxnSpPr/>
          <p:nvPr/>
        </p:nvCxnSpPr>
        <p:spPr>
          <a:xfrm>
            <a:off x="3384884" y="1322969"/>
            <a:ext cx="0" cy="189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58B53ED-0139-DF54-7846-8011CCFF5E15}"/>
              </a:ext>
            </a:extLst>
          </p:cNvPr>
          <p:cNvCxnSpPr>
            <a:cxnSpLocks/>
          </p:cNvCxnSpPr>
          <p:nvPr/>
        </p:nvCxnSpPr>
        <p:spPr>
          <a:xfrm>
            <a:off x="3281527" y="1512147"/>
            <a:ext cx="206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7D3A087-8F0E-E897-8664-26F1BD531A03}"/>
              </a:ext>
            </a:extLst>
          </p:cNvPr>
          <p:cNvCxnSpPr>
            <a:cxnSpLocks/>
          </p:cNvCxnSpPr>
          <p:nvPr/>
        </p:nvCxnSpPr>
        <p:spPr>
          <a:xfrm>
            <a:off x="3316516" y="1559772"/>
            <a:ext cx="1425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4AB382B-892B-ED80-5D43-1FA3804C05EC}"/>
              </a:ext>
            </a:extLst>
          </p:cNvPr>
          <p:cNvCxnSpPr>
            <a:cxnSpLocks/>
          </p:cNvCxnSpPr>
          <p:nvPr/>
        </p:nvCxnSpPr>
        <p:spPr>
          <a:xfrm>
            <a:off x="3346103" y="1602634"/>
            <a:ext cx="748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5F94F6D-AEF7-3606-1B60-225249CC6190}"/>
              </a:ext>
            </a:extLst>
          </p:cNvPr>
          <p:cNvCxnSpPr>
            <a:cxnSpLocks/>
          </p:cNvCxnSpPr>
          <p:nvPr/>
        </p:nvCxnSpPr>
        <p:spPr>
          <a:xfrm>
            <a:off x="4545805" y="745041"/>
            <a:ext cx="0" cy="50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6D76B29-259B-D14E-2D2B-79699A5E9140}"/>
              </a:ext>
            </a:extLst>
          </p:cNvPr>
          <p:cNvCxnSpPr>
            <a:cxnSpLocks/>
          </p:cNvCxnSpPr>
          <p:nvPr/>
        </p:nvCxnSpPr>
        <p:spPr>
          <a:xfrm>
            <a:off x="2539205" y="1322969"/>
            <a:ext cx="200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97C89EF8-9135-3B6E-4033-60B570AA1242}"/>
              </a:ext>
            </a:extLst>
          </p:cNvPr>
          <p:cNvSpPr/>
          <p:nvPr/>
        </p:nvSpPr>
        <p:spPr>
          <a:xfrm>
            <a:off x="2518186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3993B0E-B7CA-EEC6-E464-FF49A5153953}"/>
              </a:ext>
            </a:extLst>
          </p:cNvPr>
          <p:cNvSpPr/>
          <p:nvPr/>
        </p:nvSpPr>
        <p:spPr>
          <a:xfrm>
            <a:off x="4518805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feld 8">
            <a:extLst>
              <a:ext uri="{FF2B5EF4-FFF2-40B4-BE49-F238E27FC236}">
                <a16:creationId xmlns:a16="http://schemas.microsoft.com/office/drawing/2014/main" id="{31C31C6B-5F00-ADB7-DD80-C6889DF6BBA1}"/>
              </a:ext>
            </a:extLst>
          </p:cNvPr>
          <p:cNvSpPr txBox="1"/>
          <p:nvPr/>
        </p:nvSpPr>
        <p:spPr>
          <a:xfrm>
            <a:off x="2147507" y="697214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8">
            <a:extLst>
              <a:ext uri="{FF2B5EF4-FFF2-40B4-BE49-F238E27FC236}">
                <a16:creationId xmlns:a16="http://schemas.microsoft.com/office/drawing/2014/main" id="{39297B90-4D8E-3B83-E983-4AB63C1BF26B}"/>
              </a:ext>
            </a:extLst>
          </p:cNvPr>
          <p:cNvSpPr txBox="1"/>
          <p:nvPr/>
        </p:nvSpPr>
        <p:spPr>
          <a:xfrm>
            <a:off x="2486777" y="868747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8">
            <a:extLst>
              <a:ext uri="{FF2B5EF4-FFF2-40B4-BE49-F238E27FC236}">
                <a16:creationId xmlns:a16="http://schemas.microsoft.com/office/drawing/2014/main" id="{1BC45A2C-4704-8744-E83D-2D4DA00C9239}"/>
              </a:ext>
            </a:extLst>
          </p:cNvPr>
          <p:cNvSpPr txBox="1"/>
          <p:nvPr/>
        </p:nvSpPr>
        <p:spPr>
          <a:xfrm>
            <a:off x="4509803" y="786083"/>
            <a:ext cx="5332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5E2EB37-5F3F-10B4-6311-3DB03E3CA697}"/>
              </a:ext>
            </a:extLst>
          </p:cNvPr>
          <p:cNvCxnSpPr>
            <a:cxnSpLocks/>
          </p:cNvCxnSpPr>
          <p:nvPr/>
        </p:nvCxnSpPr>
        <p:spPr>
          <a:xfrm>
            <a:off x="3667917" y="851102"/>
            <a:ext cx="0" cy="441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8">
            <a:extLst>
              <a:ext uri="{FF2B5EF4-FFF2-40B4-BE49-F238E27FC236}">
                <a16:creationId xmlns:a16="http://schemas.microsoft.com/office/drawing/2014/main" id="{39061103-F2C6-3929-8EB7-351204A2783E}"/>
              </a:ext>
            </a:extLst>
          </p:cNvPr>
          <p:cNvSpPr txBox="1"/>
          <p:nvPr/>
        </p:nvSpPr>
        <p:spPr>
          <a:xfrm>
            <a:off x="3635656" y="757648"/>
            <a:ext cx="850843" cy="451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4FCFAEEC-1F27-FDAC-3D9E-BA60A16BFA6F}"/>
              </a:ext>
            </a:extLst>
          </p:cNvPr>
          <p:cNvCxnSpPr>
            <a:cxnSpLocks/>
          </p:cNvCxnSpPr>
          <p:nvPr/>
        </p:nvCxnSpPr>
        <p:spPr>
          <a:xfrm>
            <a:off x="3730624" y="1041687"/>
            <a:ext cx="385538" cy="447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8">
            <a:extLst>
              <a:ext uri="{FF2B5EF4-FFF2-40B4-BE49-F238E27FC236}">
                <a16:creationId xmlns:a16="http://schemas.microsoft.com/office/drawing/2014/main" id="{D573E6B5-121D-D373-3610-2B6EECEC652E}"/>
              </a:ext>
            </a:extLst>
          </p:cNvPr>
          <p:cNvSpPr txBox="1"/>
          <p:nvPr/>
        </p:nvSpPr>
        <p:spPr>
          <a:xfrm>
            <a:off x="3786744" y="1004991"/>
            <a:ext cx="2153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5C66BFE-5D03-BFD1-79AB-D4FC03D80452}"/>
              </a:ext>
            </a:extLst>
          </p:cNvPr>
          <p:cNvSpPr txBox="1"/>
          <p:nvPr/>
        </p:nvSpPr>
        <p:spPr>
          <a:xfrm>
            <a:off x="-49803" y="1664616"/>
            <a:ext cx="1985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B2FB67B-1989-D727-1704-A34EB8C35562}"/>
              </a:ext>
            </a:extLst>
          </p:cNvPr>
          <p:cNvSpPr txBox="1"/>
          <p:nvPr/>
        </p:nvSpPr>
        <p:spPr>
          <a:xfrm>
            <a:off x="2201507" y="1664617"/>
            <a:ext cx="2677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Transformer Model</a:t>
            </a:r>
          </a:p>
        </p:txBody>
      </p:sp>
      <p:sp>
        <p:nvSpPr>
          <p:cNvPr id="1025" name="Rechteck 1024">
            <a:extLst>
              <a:ext uri="{FF2B5EF4-FFF2-40B4-BE49-F238E27FC236}">
                <a16:creationId xmlns:a16="http://schemas.microsoft.com/office/drawing/2014/main" id="{5071C965-C069-8088-87D2-E42B717CCA67}"/>
              </a:ext>
            </a:extLst>
          </p:cNvPr>
          <p:cNvSpPr/>
          <p:nvPr/>
        </p:nvSpPr>
        <p:spPr>
          <a:xfrm>
            <a:off x="3363050" y="129899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C51151B1-C622-ECFE-0C22-8743CF1C757D}"/>
              </a:ext>
            </a:extLst>
          </p:cNvPr>
          <p:cNvSpPr/>
          <p:nvPr/>
        </p:nvSpPr>
        <p:spPr>
          <a:xfrm>
            <a:off x="3293433" y="238126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2" name="Gerader Verbinder 1031">
            <a:extLst>
              <a:ext uri="{FF2B5EF4-FFF2-40B4-BE49-F238E27FC236}">
                <a16:creationId xmlns:a16="http://schemas.microsoft.com/office/drawing/2014/main" id="{7BB800B6-084F-C75D-BC77-A3D4E673554C}"/>
              </a:ext>
            </a:extLst>
          </p:cNvPr>
          <p:cNvCxnSpPr>
            <a:cxnSpLocks/>
          </p:cNvCxnSpPr>
          <p:nvPr/>
        </p:nvCxnSpPr>
        <p:spPr>
          <a:xfrm flipV="1">
            <a:off x="3281527" y="294883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9" name="Straight Arrow Connector 25">
            <a:extLst>
              <a:ext uri="{FF2B5EF4-FFF2-40B4-BE49-F238E27FC236}">
                <a16:creationId xmlns:a16="http://schemas.microsoft.com/office/drawing/2014/main" id="{695590D6-3CA3-40C2-FE4D-77120866948A}"/>
              </a:ext>
            </a:extLst>
          </p:cNvPr>
          <p:cNvCxnSpPr>
            <a:cxnSpLocks/>
          </p:cNvCxnSpPr>
          <p:nvPr/>
        </p:nvCxnSpPr>
        <p:spPr>
          <a:xfrm>
            <a:off x="3352271" y="29488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hteck 1033">
            <a:extLst>
              <a:ext uri="{FF2B5EF4-FFF2-40B4-BE49-F238E27FC236}">
                <a16:creationId xmlns:a16="http://schemas.microsoft.com/office/drawing/2014/main" id="{F99001BB-64C7-E68A-D9E6-3EDF3AD304D6}"/>
              </a:ext>
            </a:extLst>
          </p:cNvPr>
          <p:cNvSpPr/>
          <p:nvPr/>
        </p:nvSpPr>
        <p:spPr>
          <a:xfrm>
            <a:off x="4324521" y="608634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5" name="Gerader Verbinder 1034">
            <a:extLst>
              <a:ext uri="{FF2B5EF4-FFF2-40B4-BE49-F238E27FC236}">
                <a16:creationId xmlns:a16="http://schemas.microsoft.com/office/drawing/2014/main" id="{3EA68FB2-5F01-D407-C68A-D9E4E008CA41}"/>
              </a:ext>
            </a:extLst>
          </p:cNvPr>
          <p:cNvCxnSpPr>
            <a:cxnSpLocks/>
          </p:cNvCxnSpPr>
          <p:nvPr/>
        </p:nvCxnSpPr>
        <p:spPr>
          <a:xfrm flipV="1">
            <a:off x="4312615" y="665391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25">
            <a:extLst>
              <a:ext uri="{FF2B5EF4-FFF2-40B4-BE49-F238E27FC236}">
                <a16:creationId xmlns:a16="http://schemas.microsoft.com/office/drawing/2014/main" id="{237B2AEE-0DB6-FF2E-B460-F1FCE8B83D32}"/>
              </a:ext>
            </a:extLst>
          </p:cNvPr>
          <p:cNvCxnSpPr>
            <a:cxnSpLocks/>
          </p:cNvCxnSpPr>
          <p:nvPr/>
        </p:nvCxnSpPr>
        <p:spPr>
          <a:xfrm>
            <a:off x="4383359" y="665391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feld 8">
            <a:extLst>
              <a:ext uri="{FF2B5EF4-FFF2-40B4-BE49-F238E27FC236}">
                <a16:creationId xmlns:a16="http://schemas.microsoft.com/office/drawing/2014/main" id="{537F3E8D-F49A-5391-1A15-CD81EFEF53AB}"/>
              </a:ext>
            </a:extLst>
          </p:cNvPr>
          <p:cNvSpPr txBox="1"/>
          <p:nvPr/>
        </p:nvSpPr>
        <p:spPr>
          <a:xfrm>
            <a:off x="3197383" y="-25370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feld 8">
            <a:extLst>
              <a:ext uri="{FF2B5EF4-FFF2-40B4-BE49-F238E27FC236}">
                <a16:creationId xmlns:a16="http://schemas.microsoft.com/office/drawing/2014/main" id="{99F92ED6-4802-007E-B7B0-EF4A30DAF98A}"/>
              </a:ext>
            </a:extLst>
          </p:cNvPr>
          <p:cNvSpPr txBox="1"/>
          <p:nvPr/>
        </p:nvSpPr>
        <p:spPr>
          <a:xfrm>
            <a:off x="4222008" y="337440"/>
            <a:ext cx="4616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19" grpId="0" animBg="1"/>
      <p:bldP spid="50" grpId="0" animBg="1"/>
      <p:bldP spid="51" grpId="0" animBg="1"/>
      <p:bldP spid="52" grpId="0" animBg="1"/>
      <p:bldP spid="56" grpId="0" animBg="1"/>
      <p:bldP spid="61" grpId="0" animBg="1"/>
      <p:bldP spid="1037" grpId="0"/>
      <p:bldP spid="103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32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31</cp:revision>
  <dcterms:created xsi:type="dcterms:W3CDTF">2025-09-30T09:24:34Z</dcterms:created>
  <dcterms:modified xsi:type="dcterms:W3CDTF">2025-10-06T08:50:24Z</dcterms:modified>
</cp:coreProperties>
</file>